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3" r:id="rId5"/>
    <p:sldId id="27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74" r:id="rId16"/>
    <p:sldId id="268" r:id="rId17"/>
    <p:sldId id="269" r:id="rId18"/>
    <p:sldId id="270" r:id="rId19"/>
    <p:sldId id="276" r:id="rId20"/>
    <p:sldId id="295" r:id="rId21"/>
    <p:sldId id="278" r:id="rId22"/>
    <p:sldId id="272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92" r:id="rId31"/>
    <p:sldId id="296" r:id="rId32"/>
    <p:sldId id="287" r:id="rId33"/>
    <p:sldId id="298" r:id="rId34"/>
    <p:sldId id="289" r:id="rId35"/>
    <p:sldId id="290" r:id="rId36"/>
    <p:sldId id="291" r:id="rId37"/>
    <p:sldId id="293" r:id="rId38"/>
    <p:sldId id="329" r:id="rId39"/>
    <p:sldId id="328" r:id="rId40"/>
    <p:sldId id="324" r:id="rId41"/>
    <p:sldId id="330" r:id="rId42"/>
    <p:sldId id="299" r:id="rId43"/>
    <p:sldId id="300" r:id="rId44"/>
    <p:sldId id="301" r:id="rId45"/>
    <p:sldId id="302" r:id="rId46"/>
    <p:sldId id="303" r:id="rId47"/>
    <p:sldId id="304" r:id="rId48"/>
    <p:sldId id="325" r:id="rId49"/>
    <p:sldId id="311" r:id="rId50"/>
    <p:sldId id="314" r:id="rId51"/>
    <p:sldId id="315" r:id="rId52"/>
    <p:sldId id="316" r:id="rId53"/>
    <p:sldId id="317" r:id="rId54"/>
    <p:sldId id="320" r:id="rId55"/>
    <p:sldId id="319" r:id="rId56"/>
    <p:sldId id="321" r:id="rId57"/>
    <p:sldId id="313" r:id="rId58"/>
    <p:sldId id="318" r:id="rId59"/>
    <p:sldId id="323" r:id="rId60"/>
    <p:sldId id="326" r:id="rId61"/>
    <p:sldId id="305" r:id="rId62"/>
    <p:sldId id="327" r:id="rId63"/>
    <p:sldId id="312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Kontaktör ve Röleler" id="{C812B4C6-E771-4784-B1F5-BCEB09C853D3}">
          <p14:sldIdLst>
            <p14:sldId id="256"/>
            <p14:sldId id="257"/>
            <p14:sldId id="258"/>
          </p14:sldIdLst>
        </p14:section>
        <p14:section name="3.PLC'nin Yapısı ve Çalışma Prensibibi" id="{D6D905FB-E82B-4E35-90AF-86C3A006B74A}">
          <p14:sldIdLst>
            <p14:sldId id="273"/>
            <p14:sldId id="275"/>
            <p14:sldId id="259"/>
            <p14:sldId id="260"/>
            <p14:sldId id="261"/>
          </p14:sldIdLst>
        </p14:section>
        <p14:section name="3.1 Start-Stop Butonu Kullanma" id="{B0D561CD-835F-4AEA-BE44-66238835F96D}">
          <p14:sldIdLst>
            <p14:sldId id="262"/>
            <p14:sldId id="263"/>
            <p14:sldId id="264"/>
            <p14:sldId id="265"/>
          </p14:sldIdLst>
        </p14:section>
        <p14:section name="3.2 Mühürleme İşlemi" id="{F97D4D7A-EBCB-4803-BA36-2223F1A44CBC}">
          <p14:sldIdLst>
            <p14:sldId id="267"/>
            <p14:sldId id="266"/>
          </p14:sldIdLst>
        </p14:section>
        <p14:section name=" 4.Mantık Fonksiyonları" id="{D1359C11-B167-48C0-9080-FEFAC277CE32}">
          <p14:sldIdLst>
            <p14:sldId id="274"/>
            <p14:sldId id="268"/>
            <p14:sldId id="269"/>
            <p14:sldId id="270"/>
          </p14:sldIdLst>
        </p14:section>
        <p14:section name="5.Dahili Bellek Alanları" id="{B6F454F3-704B-42AC-A99E-4A2B07F676F0}">
          <p14:sldIdLst>
            <p14:sldId id="276"/>
            <p14:sldId id="295"/>
            <p14:sldId id="278"/>
            <p14:sldId id="272"/>
            <p14:sldId id="279"/>
            <p14:sldId id="280"/>
            <p14:sldId id="281"/>
            <p14:sldId id="282"/>
            <p14:sldId id="283"/>
            <p14:sldId id="284"/>
            <p14:sldId id="286"/>
          </p14:sldIdLst>
        </p14:section>
        <p14:section name="6.Hafıza Fonksiyonu" id="{810A714C-AA35-4C59-84B6-2B9EC56B811E}">
          <p14:sldIdLst>
            <p14:sldId id="292"/>
            <p14:sldId id="296"/>
            <p14:sldId id="287"/>
            <p14:sldId id="298"/>
            <p14:sldId id="289"/>
            <p14:sldId id="290"/>
          </p14:sldIdLst>
        </p14:section>
        <p14:section name="6.2 Hafıza Elemanların Karşılıklı Olarak Kilitlenmesi" id="{E43454DD-5EA9-4449-A5E4-250EB7662527}">
          <p14:sldIdLst>
            <p14:sldId id="291"/>
          </p14:sldIdLst>
        </p14:section>
        <p14:section name="6.3 Kenar Darbeleri" id="{707753F1-95C4-4AF8-A105-52BA7568A529}">
          <p14:sldIdLst>
            <p14:sldId id="293"/>
            <p14:sldId id="329"/>
            <p14:sldId id="328"/>
          </p14:sldIdLst>
        </p14:section>
        <p14:section name="7.Zaman Fonksiyonu" id="{C6957518-D106-41A4-83D2-3AA48A993D5C}">
          <p14:sldIdLst>
            <p14:sldId id="324"/>
            <p14:sldId id="330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8.Sayma Fonksiyonu" id="{6BA30A06-CE60-435E-93B8-A6D8D0405B3C}">
          <p14:sldIdLst>
            <p14:sldId id="325"/>
            <p14:sldId id="311"/>
            <p14:sldId id="314"/>
            <p14:sldId id="315"/>
            <p14:sldId id="316"/>
            <p14:sldId id="317"/>
            <p14:sldId id="320"/>
            <p14:sldId id="319"/>
            <p14:sldId id="321"/>
            <p14:sldId id="313"/>
            <p14:sldId id="318"/>
            <p14:sldId id="323"/>
          </p14:sldIdLst>
        </p14:section>
        <p14:section name="9.Sayısal Operasyonlar" id="{EB9978E6-4D73-4C7E-BA1B-5A67C3173061}">
          <p14:sldIdLst>
            <p14:sldId id="326"/>
            <p14:sldId id="305"/>
          </p14:sldIdLst>
        </p14:section>
        <p14:section name="10. Analog Değerlerin İşlenmesi" id="{3E72CBB3-18D1-457C-B983-8C1F41487FEE}">
          <p14:sldIdLst>
            <p14:sldId id="327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764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664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68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406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685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95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2987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432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051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702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411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6A944-E436-4B10-938A-B566662808CC}" type="datetimeFigureOut">
              <a:rPr lang="tr-TR" smtClean="0"/>
              <a:t>9.02.2022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D41FE-A6FC-4592-AD53-6C667B4D7F8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190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682266" y="1721310"/>
            <a:ext cx="5731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800" dirty="0">
                <a:effectLst/>
                <a:latin typeface="Calibri" panose="020F0502020204030204" pitchFamily="34" charset="0"/>
              </a:rPr>
              <a:t>2.Kontaktör ve Röleler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33178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F73DA2-8A9B-44BC-B0FD-E644D733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3" y="775917"/>
            <a:ext cx="7544853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4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DFF5C9-3892-4BC4-981C-AFCFAE8A2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8" y="847364"/>
            <a:ext cx="741148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1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833FFD-99A4-406D-B478-81E52345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0" y="894996"/>
            <a:ext cx="755437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1B83D6-F322-48DD-B169-234B3BE8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5" y="723522"/>
            <a:ext cx="7630590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F2E4A6A-F0C3-4A28-AB71-8E9A3AA7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9" y="669303"/>
            <a:ext cx="7762701" cy="53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4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4.Mantık Fonksiyonları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381725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A2A428-A2D2-40DD-B70E-C8F3D212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42" y="947391"/>
            <a:ext cx="727811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0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65A3DCC-F854-4C74-A14A-9ABD29B0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560" y="4185501"/>
            <a:ext cx="5172880" cy="255937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427EF23-FA88-4ED2-85C1-869EE4FC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73" y="182070"/>
            <a:ext cx="7142744" cy="38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F9AD15E-492B-4C39-BD26-BD96A7BB7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" b="-1"/>
          <a:stretch/>
        </p:blipFill>
        <p:spPr>
          <a:xfrm>
            <a:off x="0" y="999241"/>
            <a:ext cx="9144000" cy="48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5.Dahili Bellek Alanları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94830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7CFBCB-A5F6-459E-854B-C9FCA15E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2" y="1461154"/>
            <a:ext cx="8599775" cy="422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49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195AE77-BE53-42F0-9B10-EA2D499B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218"/>
            <a:ext cx="9144000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8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A925CB7-8103-4B22-AD52-E9771E624D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338606" y="691776"/>
            <a:ext cx="6702458" cy="51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8FD2285-7A37-4811-86EF-434AE2DF9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29"/>
          <a:stretch/>
        </p:blipFill>
        <p:spPr>
          <a:xfrm>
            <a:off x="1388934" y="58590"/>
            <a:ext cx="6532154" cy="486901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183AC11-AC1D-4ACB-BAD5-310AAACC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42" y="5077630"/>
            <a:ext cx="4449515" cy="163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6EE1471-8C0E-4E69-9D0C-BB6A0886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23" y="2371509"/>
            <a:ext cx="7720553" cy="15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3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7AD9F97-CDF2-40E6-BC62-9B85E3DF2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2"/>
          <a:stretch/>
        </p:blipFill>
        <p:spPr>
          <a:xfrm>
            <a:off x="2116607" y="56561"/>
            <a:ext cx="4623558" cy="67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70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4F1180E-18D1-4BC3-993D-58D28EC7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339170"/>
            <a:ext cx="5592262" cy="61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2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1C3461D-766A-4050-9160-D35C3733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48" y="530297"/>
            <a:ext cx="6499703" cy="57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2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34B3383-F93A-4A1C-845B-5E05CCAF6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" t="58802"/>
          <a:stretch/>
        </p:blipFill>
        <p:spPr>
          <a:xfrm>
            <a:off x="1178350" y="1318763"/>
            <a:ext cx="6938128" cy="42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2BE1FE-ED6C-4A26-9E0F-3EDB2113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42" y="131524"/>
            <a:ext cx="4310979" cy="66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54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5149340-525E-4099-8B61-CF574662E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t="2458"/>
          <a:stretch/>
        </p:blipFill>
        <p:spPr>
          <a:xfrm>
            <a:off x="2450969" y="65988"/>
            <a:ext cx="4524866" cy="66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5058C15A-659E-497D-B083-1ECBA42A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904875"/>
            <a:ext cx="80581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6.Hafıza Fonksiyonu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19105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1069A62-6B12-4DA8-89DD-CA0DCD1D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218"/>
            <a:ext cx="9144000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82E9614-A62F-4EF3-A93E-BC154A47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494" y="245583"/>
            <a:ext cx="5136413" cy="182467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5B86916-76FA-4C0A-BD0C-AF507021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06" y="2724346"/>
            <a:ext cx="5606988" cy="35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6BDED6E-A373-4791-BE10-F6EEF0A5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69" y="0"/>
            <a:ext cx="8876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60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BB537B-39CA-4F28-947C-8D0EDBAF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12" y="494890"/>
            <a:ext cx="4839375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5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55C4FAB-D529-4F4D-BF8B-59A41592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19" y="180089"/>
            <a:ext cx="5363822" cy="649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3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A3AC0FB-223D-4739-A65F-54756EB5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56"/>
            <a:ext cx="9144000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5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D167A6-B362-41AC-A50C-CB4F6E6F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56"/>
            <a:ext cx="9144000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EE126DA-0B5B-4026-9ADA-E150D6CD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28" y="3068341"/>
            <a:ext cx="6762344" cy="317717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51CAB56-34D5-4DEC-A08A-4722B233E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399" y="349462"/>
            <a:ext cx="6762346" cy="27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6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57A7E8B-9542-4109-B224-AA5F31DA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12" y="-1"/>
            <a:ext cx="5018500" cy="68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14795" y="1721309"/>
            <a:ext cx="8914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3.Plc'nin Yapısı Ve Çalışma Prensibi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3543917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7.Zaman Fonksiyonu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3127618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11948EE-F302-42C3-8199-651F18EB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91440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46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AE0BB25-822A-4B12-A84F-91748027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14" y="729992"/>
            <a:ext cx="6092771" cy="49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41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49FEBD9-F5B9-4F12-93B1-EA3EF715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8" y="137629"/>
            <a:ext cx="8342722" cy="306908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95F773-AB2F-44E4-AC7B-F0B80B003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8" y="3310408"/>
            <a:ext cx="7990512" cy="330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60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EC1CB08-2D83-418B-8466-00F5E6DA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6" y="1932494"/>
            <a:ext cx="8532187" cy="25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41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01C3F40-B582-462B-92FA-F5E45638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22" y="155766"/>
            <a:ext cx="4731156" cy="65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0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19130C9-D8D7-4E42-8CF9-18D9E8A62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82" y="1054137"/>
            <a:ext cx="6707030" cy="47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F72C6D1-9DBB-4291-AF43-161C08708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2" y="377072"/>
            <a:ext cx="8104175" cy="329501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D107B28-7B2C-4FDF-9758-5FA1EDCE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2" y="3672082"/>
            <a:ext cx="8104175" cy="221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3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8.Sayma Fonksiyonu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2979970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CB84353-C003-4103-8F73-B3C3FA72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37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0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B5DF3ED-E577-40EC-B97A-E8717B973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37" y="212103"/>
            <a:ext cx="4824126" cy="6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1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B864FF-483B-4374-BEC2-2C28C1BE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5" y="206165"/>
            <a:ext cx="7937369" cy="242078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7A79002-6BFA-4E55-B543-2285E284A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167" y="2950591"/>
            <a:ext cx="4053666" cy="31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5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43394B4-6756-4879-850D-CDCBA4B6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40" y="3346789"/>
            <a:ext cx="5153744" cy="310558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5093C73-EE1B-4F26-A951-F1B3E0FF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38" y="301061"/>
            <a:ext cx="8748074" cy="26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75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9CDC615-6C42-44B7-83D4-EB14B170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91" y="113122"/>
            <a:ext cx="6630018" cy="350864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BF9D27B-7F49-45AD-ACD6-B32F87E8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42" y="3772162"/>
            <a:ext cx="5039116" cy="29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59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B16D49-FD02-4FC4-9254-3179FFBDC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/>
          <a:stretch/>
        </p:blipFill>
        <p:spPr>
          <a:xfrm>
            <a:off x="1079369" y="1189715"/>
            <a:ext cx="6985262" cy="38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12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6AF6B7B-5DDA-44FD-BBCC-3F74065B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16" y="120228"/>
            <a:ext cx="3896808" cy="155872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8950DC9-94FF-4933-B6BF-CF967205A2A6}"/>
              </a:ext>
            </a:extLst>
          </p:cNvPr>
          <p:cNvSpPr txBox="1"/>
          <p:nvPr/>
        </p:nvSpPr>
        <p:spPr>
          <a:xfrm>
            <a:off x="235668" y="1776256"/>
            <a:ext cx="852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Sensör algılandığında ve itme silindiri içerde olduğundan itme silindiri dışarı çıkarabilir.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EF70CCD-84F0-4DF1-AEE6-AD38DA3D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21" y="2242893"/>
            <a:ext cx="2888525" cy="196547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C73EE90-66EF-4025-9415-FFFA24E3B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318" y="4390271"/>
            <a:ext cx="4987364" cy="23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41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B733D41-EFB6-439A-9A90-8E62CEF8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12" y="424206"/>
            <a:ext cx="7975776" cy="383796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9549191-4B22-44B9-87FE-6FA125EE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12" y="4262173"/>
            <a:ext cx="7975776" cy="20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978EAB-A27B-4A5E-A413-3A805C19A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20" y="33195"/>
            <a:ext cx="3705179" cy="190357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5E465DC-35AC-4338-9994-DD363618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8" y="2297851"/>
            <a:ext cx="4087179" cy="205683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07BB3AA-714D-45CD-AC5D-1A588CD71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1" y="4588430"/>
            <a:ext cx="3339736" cy="205683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61C25F9-6591-4E05-B21C-28F229D93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783" y="984984"/>
            <a:ext cx="2981709" cy="213069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22EAFDC-5F52-429E-8B29-2FC4A40B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553" y="3429000"/>
            <a:ext cx="2854939" cy="25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4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13763C-CCFF-4A7C-8D92-DB6A51D9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3"/>
          <a:stretch/>
        </p:blipFill>
        <p:spPr>
          <a:xfrm>
            <a:off x="2025277" y="64927"/>
            <a:ext cx="4639473" cy="174713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AB6FDDE-FD0C-4ECD-ABB1-9FEBD1584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13" y="1812059"/>
            <a:ext cx="4637637" cy="276300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B074CF9-AD80-463C-8D83-340D0EF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14" y="4575068"/>
            <a:ext cx="4637636" cy="21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5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7C0F213-7349-4217-8228-82C2FC047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" t="1525"/>
          <a:stretch/>
        </p:blipFill>
        <p:spPr>
          <a:xfrm>
            <a:off x="1131217" y="810704"/>
            <a:ext cx="7150393" cy="48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4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6D2A388-E42E-4F04-9671-D4894A56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6" y="871180"/>
            <a:ext cx="750674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3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FC2D5EA-EEB9-4EF7-847A-1009ECCF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" y="1272619"/>
            <a:ext cx="8515779" cy="41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1015055" y="1636469"/>
            <a:ext cx="711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 9.Sayısal Operasyonlar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4004880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97AF519-680B-4985-A926-983C17A0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694"/>
            <a:ext cx="9144000" cy="49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10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düstriyel Otomasyon | Ürünler &amp;amp; Servisler | Siemens Türkiye">
            <a:extLst>
              <a:ext uri="{FF2B5EF4-FFF2-40B4-BE49-F238E27FC236}">
                <a16:creationId xmlns:a16="http://schemas.microsoft.com/office/drawing/2014/main" id="{E7D872A3-7181-4975-AEEE-E5992F4BA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0" r="10565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D27F2FE-A592-4B0F-8C3B-EF4CF751C0A5}"/>
              </a:ext>
            </a:extLst>
          </p:cNvPr>
          <p:cNvSpPr txBox="1"/>
          <p:nvPr/>
        </p:nvSpPr>
        <p:spPr>
          <a:xfrm>
            <a:off x="424405" y="443357"/>
            <a:ext cx="8488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>
                <a:effectLst/>
                <a:latin typeface="Calibri Light" panose="020F0302020204030204" pitchFamily="34" charset="0"/>
              </a:rPr>
              <a:t>ENDÜSTRİYEL OTOMASYON</a:t>
            </a:r>
            <a:endParaRPr lang="tr-TR" sz="6000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C272DF-FDB8-4C51-B754-F0D79C36DEFC}"/>
              </a:ext>
            </a:extLst>
          </p:cNvPr>
          <p:cNvSpPr txBox="1"/>
          <p:nvPr/>
        </p:nvSpPr>
        <p:spPr>
          <a:xfrm>
            <a:off x="370839" y="1711883"/>
            <a:ext cx="8402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>
                <a:effectLst/>
                <a:latin typeface="Calibri" panose="020F0502020204030204" pitchFamily="34" charset="0"/>
              </a:rPr>
              <a:t>10. Analog Değerlerin İşlenmesi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2315341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8E2361-7A7C-495A-AB98-1721E5FC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37"/>
            <a:ext cx="91440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5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1D93985-B269-4BFB-8613-96DD0C0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271587"/>
            <a:ext cx="81724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2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CCB7A4F-5F5B-462F-8A76-6660E3A0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723900"/>
            <a:ext cx="83153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272C44-43C0-48C8-B16A-BF3FE7D1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9" y="956917"/>
            <a:ext cx="710664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2471</TotalTime>
  <Words>78</Words>
  <Application>Microsoft Office PowerPoint</Application>
  <PresentationFormat>Ekran Gösterisi (4:3)</PresentationFormat>
  <Paragraphs>19</Paragraphs>
  <Slides>63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;cengizhanTOP�U</dc:creator>
  <cp:lastModifiedBy>;cengizhanTOP�U</cp:lastModifiedBy>
  <cp:revision>10</cp:revision>
  <dcterms:created xsi:type="dcterms:W3CDTF">2021-10-10T15:56:34Z</dcterms:created>
  <dcterms:modified xsi:type="dcterms:W3CDTF">2022-02-08T22:29:20Z</dcterms:modified>
</cp:coreProperties>
</file>